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8" r:id="rId4"/>
    <p:sldId id="260" r:id="rId5"/>
    <p:sldId id="261" r:id="rId6"/>
    <p:sldId id="262" r:id="rId7"/>
    <p:sldId id="265" r:id="rId8"/>
    <p:sldId id="263" r:id="rId9"/>
    <p:sldId id="264" r:id="rId10"/>
    <p:sldId id="267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74D6C-F265-4E46-8DBA-AD79A2981292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307D6-3662-42E9-983F-E27EC6E83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Use this background if you are adding your own text.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64DFB2B-71DF-45DC-BD96-2A35A847583E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126-8FD3-4EF5-8281-DD74BF5602B8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8DD-6AC7-4F7F-B45E-79F095AD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126-8FD3-4EF5-8281-DD74BF5602B8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8DD-6AC7-4F7F-B45E-79F095AD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126-8FD3-4EF5-8281-DD74BF5602B8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8DD-6AC7-4F7F-B45E-79F095AD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126-8FD3-4EF5-8281-DD74BF5602B8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8DD-6AC7-4F7F-B45E-79F095AD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8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126-8FD3-4EF5-8281-DD74BF5602B8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8DD-6AC7-4F7F-B45E-79F095AD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2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126-8FD3-4EF5-8281-DD74BF5602B8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8DD-6AC7-4F7F-B45E-79F095AD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126-8FD3-4EF5-8281-DD74BF5602B8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8DD-6AC7-4F7F-B45E-79F095AD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7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126-8FD3-4EF5-8281-DD74BF5602B8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8DD-6AC7-4F7F-B45E-79F095AD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5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126-8FD3-4EF5-8281-DD74BF5602B8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8DD-6AC7-4F7F-B45E-79F095AD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2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126-8FD3-4EF5-8281-DD74BF5602B8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8DD-6AC7-4F7F-B45E-79F095AD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8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62126-8FD3-4EF5-8281-DD74BF5602B8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E8DD-6AC7-4F7F-B45E-79F095AD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5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62126-8FD3-4EF5-8281-DD74BF5602B8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3E8DD-6AC7-4F7F-B45E-79F095AD5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7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40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14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91646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80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7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4"/>
            <a:ext cx="10279464" cy="68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8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8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7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73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4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0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2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</Words>
  <Application>Microsoft Office PowerPoint</Application>
  <PresentationFormat>On-screen Show (4:3)</PresentationFormat>
  <Paragraphs>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Dunrud</dc:creator>
  <cp:lastModifiedBy>Chris Dunrud</cp:lastModifiedBy>
  <cp:revision>7</cp:revision>
  <dcterms:created xsi:type="dcterms:W3CDTF">2014-10-27T21:29:08Z</dcterms:created>
  <dcterms:modified xsi:type="dcterms:W3CDTF">2017-01-06T14:32:31Z</dcterms:modified>
</cp:coreProperties>
</file>